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15" autoAdjust="0"/>
  </p:normalViewPr>
  <p:slideViewPr>
    <p:cSldViewPr snapToGrid="0">
      <p:cViewPr varScale="1">
        <p:scale>
          <a:sx n="80" d="100"/>
          <a:sy n="80" d="100"/>
        </p:scale>
        <p:origin x="-66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1346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35296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94605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14304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389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19322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238036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599506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078919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11333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082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3CC1-EDE9-49C6-A40A-D75458FA0D30}" type="datetimeFigureOut">
              <a:rPr lang="en-IN" smtClean="0"/>
              <a:pPr/>
              <a:t>02/02/2026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1C489-9E3B-4B3B-ABF6-1F6CA06FED1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6925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ro.gov.in/GSLV_CON.html" TargetMode="External"/><Relationship Id="rId2" Type="http://schemas.openxmlformats.org/officeDocument/2006/relationships/hyperlink" Target="https://www.isro.gov.in/PSLV_CON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isro.gov.in/mission_SSLV_D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731274"/>
            <a:ext cx="12491047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350" b="1" dirty="0">
                <a:latin typeface="Arial" panose="020B0604020202020204" pitchFamily="34" charset="0"/>
                <a:cs typeface="Arial" panose="020B0604020202020204" pitchFamily="34" charset="0"/>
              </a:rPr>
              <a:t>Vision   </a:t>
            </a: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Harness, sustain and augment space technology for national development, while pursuing space science research and planetary exploration.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b="1" dirty="0"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Design and development of launch vehicles and related technologies for providing access to space.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Design and development of satellites and related technologies for earth observation, communication, navigation, meteorology and space science.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Research and Development in space science and planetary exploration.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Promote and authorise private firms to play key role in global Space market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b="1" dirty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 Operational flights of Polar Satellite Launch Vehicle ( </a:t>
            </a:r>
            <a:r>
              <a:rPr lang="en-IN" sz="1350" u="sng" dirty="0">
                <a:latin typeface="Arial" panose="020B0604020202020204" pitchFamily="34" charset="0"/>
                <a:cs typeface="Arial" panose="020B0604020202020204" pitchFamily="34" charset="0"/>
                <a:hlinkClick r:id="rId2" tooltip="Click here for more information on Polar Satellite Launch Vehicle PSLV"/>
              </a:rPr>
              <a:t>PSLV</a:t>
            </a: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), Geo-synchronous Satellite Launch Vehicle (</a:t>
            </a:r>
            <a:r>
              <a:rPr lang="en-IN" sz="1350" u="sng" dirty="0">
                <a:latin typeface="Arial" panose="020B0604020202020204" pitchFamily="34" charset="0"/>
                <a:cs typeface="Arial" panose="020B0604020202020204" pitchFamily="34" charset="0"/>
                <a:hlinkClick r:id="rId3" tooltip="Click here for more information on Geo-synchronous Satellite Launch Vehicle GSLV"/>
              </a:rPr>
              <a:t>GSLV</a:t>
            </a: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) and Small Satellite Launch Vehicle (</a:t>
            </a:r>
            <a:r>
              <a:rPr lang="en-IN" sz="1350" u="sng" dirty="0">
                <a:latin typeface="Arial" panose="020B0604020202020204" pitchFamily="34" charset="0"/>
                <a:cs typeface="Arial" panose="020B0604020202020204" pitchFamily="34" charset="0"/>
                <a:hlinkClick r:id="rId4" tooltip="Click here for more information on Small Satellite Launch Vehicle PSLV SSLV"/>
              </a:rPr>
              <a:t>SSLV</a:t>
            </a: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 Design and development of New Space Transportation solutions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 Design, Development and Realization of Communication Satellites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 Design, Development and Realization of Earth Observation Satellites.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 Development of Navigation Satellite Systems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 Development of satellites for Space Science and Planetary Exploration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 Advanced Technologies and newer initiatives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 Training, Capacity building and Education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 Promotion of Space technology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 Infrastructure / Facility Development for space research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 International Cooperation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 Commercial </a:t>
            </a:r>
            <a:r>
              <a:rPr lang="en-IN" sz="1350" dirty="0" err="1">
                <a:latin typeface="Arial" panose="020B0604020202020204" pitchFamily="34" charset="0"/>
                <a:cs typeface="Arial" panose="020B0604020202020204" pitchFamily="34" charset="0"/>
              </a:rPr>
              <a:t>utilisiation</a:t>
            </a: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 of the products and services emanating from the Indian space programme </a:t>
            </a:r>
            <a:b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350" dirty="0">
                <a:latin typeface="Arial" panose="020B0604020202020204" pitchFamily="34" charset="0"/>
                <a:cs typeface="Arial" panose="020B0604020202020204" pitchFamily="34" charset="0"/>
              </a:rPr>
              <a:t>•  Promotion &amp; Authorisation of Indian private firms in Space sector </a:t>
            </a:r>
            <a:endParaRPr lang="en-IN" sz="1350" dirty="0"/>
          </a:p>
        </p:txBody>
      </p:sp>
      <p:sp>
        <p:nvSpPr>
          <p:cNvPr id="12" name="Rectangle 11"/>
          <p:cNvSpPr/>
          <p:nvPr/>
        </p:nvSpPr>
        <p:spPr>
          <a:xfrm>
            <a:off x="9765101" y="6487065"/>
            <a:ext cx="2426898" cy="370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i="1" dirty="0"/>
              <a:t>Updated on </a:t>
            </a:r>
            <a:r>
              <a:rPr lang="en-IN" sz="1400" i="1" dirty="0" smtClean="0"/>
              <a:t>02.02.2026</a:t>
            </a:r>
            <a:endParaRPr lang="en-IN" sz="1400" i="1" dirty="0"/>
          </a:p>
        </p:txBody>
      </p:sp>
      <p:sp>
        <p:nvSpPr>
          <p:cNvPr id="13" name="Rectangle 12"/>
          <p:cNvSpPr/>
          <p:nvPr/>
        </p:nvSpPr>
        <p:spPr>
          <a:xfrm>
            <a:off x="25881" y="300387"/>
            <a:ext cx="1081752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LPSC IS A CENTRE OF ISRO AND HAS THE SAME VISION, MISSION AND OBJECTIVES OF THE PARENT DEPARTMENT.   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276691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24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user</cp:lastModifiedBy>
  <cp:revision>12</cp:revision>
  <dcterms:created xsi:type="dcterms:W3CDTF">2023-07-06T08:14:36Z</dcterms:created>
  <dcterms:modified xsi:type="dcterms:W3CDTF">2026-02-02T05:23:26Z</dcterms:modified>
</cp:coreProperties>
</file>